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88336-7A27-F894-E436-C6182F782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8D03F2-DFFA-BBCD-556B-29803A6A8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A5699-DC82-850D-13D8-FADEABE52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5BD73-3C83-F4DF-20C5-CD2B18DFA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98AE7-D285-E9C6-B998-DE68EB5B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22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0187D-058D-6C5B-DCB2-8ABFFCBE8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AB9BA2-1837-DBC8-4350-98A45E7B8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17E61-4CCD-35A1-9536-B120CD147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149EE-4F67-511B-1180-75ED9035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B8961-FCC8-B636-B97E-98A8E6638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4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5D3540-C776-9824-C25F-9892593A8F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B8EB7-433C-6F29-8A98-D6AF868DB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327AF-3B37-7993-B65D-F7EA6FD0B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2E496-9A63-9AD2-261F-B46B1353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A3248-A6E7-D5B6-B86C-5BD247D90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5B349-0484-A6AA-6850-8E6431A25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587E2-EF9F-AC0D-3A59-93AB466AA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573F7-F67E-218B-3C17-385F17BD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4B429-2A96-5EC6-8091-2FD2BAE71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CB307-7484-8D12-67A7-726E26551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55BEB-753F-2723-C19A-2D66BA92F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4B467-9DBE-A2F6-3F30-AB36EB3D6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C946A-BD47-A1C8-4665-0EC5178D7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7D8F9-F9CD-82E7-9D4E-601EBE421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C3149-60EC-B19A-2AF1-C2C23CB0C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7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5F19B-A1D3-383F-B483-BB6FB6162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A346A-F146-62C1-56C3-D2C8FA094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020CA-DE0F-7564-E203-B283D06F5C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D9F593-6261-7C06-20DA-DAF04079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0817F-B2CD-FDAB-CF66-F739F952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943A1-C503-D149-32ED-C379DC4BA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14434-241D-40F6-A2E2-B70253985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9CF46-0239-65D7-8696-8B1A8E1E0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6A104E-862A-13E3-3A36-932B31773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8335E-46CC-9B64-FE00-69D795376A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F506B7-3456-D660-381D-0E1B51DEEE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915D06-1D90-BD5B-BD60-B98D3A85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95DA5A-DC3F-7F9E-CFEC-9921E3C6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544056-7F9E-DF09-0AF0-DD06BC671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199DC-BB80-6069-2258-BE1547424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E66D9-B6F2-8DD3-6B39-FCC18A7D0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408FA2-53C8-752F-4E15-3F1472664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22AB0B-E2E3-5C9F-F070-12678A107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189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00946B-7463-F66C-E512-DD4CACC8F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09BFC-1EB6-DE11-857A-A87E2815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5C499-C4A6-F183-7B34-5D4790BCE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2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DF38-1720-AF64-6517-C12C3300D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0F39D-C348-18EA-74C1-049A7A7AA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92C9E3-10FB-A71E-4F8E-8086703EF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59480-A776-18C4-685D-780CDFCF2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0E284-8A79-E6ED-F7F6-E020324A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B0A274-318A-B3B6-4516-B69C4D52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0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5CF7F-AEC7-B152-8B5E-55F7EEFE6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179DA5-5B83-520B-C94B-FBCEE94C4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EA9277-CB1F-6F85-457C-BB3DF4E5C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1D6D2-FD89-5253-5D1A-5E5C82D80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24E95B-7558-B2CD-A49D-6F60C96F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A9B754-67DB-EC3C-132D-5A1072F8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4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9AA28A-DD9F-2E5D-F5FC-2DBE7A658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59488-D94A-ADA2-3945-BFA82A696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3B4E2-D1C6-439F-878B-37D8EBE45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BDCC4-C812-4FA8-8441-DC8B275D491B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0F7AD-5D33-C09B-18C3-5E9559E05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FB044-8760-3047-F4D0-4B49537CA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94EE8-532E-4760-B312-AD0ACE697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8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2F4B33E-A1F5-38B2-A4D8-051A1DBA5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24000"/>
            <a:ext cx="9144000" cy="3733800"/>
          </a:xfrm>
        </p:spPr>
        <p:txBody>
          <a:bodyPr/>
          <a:lstStyle/>
          <a:p>
            <a:r>
              <a:rPr lang="en-AU" sz="4000" b="1" dirty="0"/>
              <a:t>Pictures to accompany the Bible Stories</a:t>
            </a:r>
          </a:p>
          <a:p>
            <a:r>
              <a:rPr lang="en-AU" sz="4000" b="1" dirty="0"/>
              <a:t>used in the Kindergarten Curriculum</a:t>
            </a:r>
          </a:p>
          <a:p>
            <a:endParaRPr lang="en-AU" sz="4000" b="1" dirty="0"/>
          </a:p>
          <a:p>
            <a:r>
              <a:rPr lang="en-AU" sz="6000" b="1" dirty="0">
                <a:solidFill>
                  <a:srgbClr val="0070C0"/>
                </a:solidFill>
              </a:rPr>
              <a:t>God is Provider</a:t>
            </a:r>
            <a:endParaRPr lang="en-US" sz="60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964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ight Star Sky Backdrop Blue Shiny ...">
            <a:extLst>
              <a:ext uri="{FF2B5EF4-FFF2-40B4-BE49-F238E27FC236}">
                <a16:creationId xmlns:a16="http://schemas.microsoft.com/office/drawing/2014/main" id="{621D1D2E-E5E2-A7EB-4454-E5F97D4D8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7" y="556184"/>
            <a:ext cx="5745631" cy="574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C59A38-2E2B-6943-F1AF-2C3161B7A686}"/>
              </a:ext>
            </a:extLst>
          </p:cNvPr>
          <p:cNvSpPr txBox="1"/>
          <p:nvPr/>
        </p:nvSpPr>
        <p:spPr>
          <a:xfrm>
            <a:off x="512618" y="1163782"/>
            <a:ext cx="176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Provider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657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Interesting Facts About Earth for Kids">
            <a:extLst>
              <a:ext uri="{FF2B5EF4-FFF2-40B4-BE49-F238E27FC236}">
                <a16:creationId xmlns:a16="http://schemas.microsoft.com/office/drawing/2014/main" id="{E8451DB3-5317-A7D8-DE36-D146FDC415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28" t="1974" r="23470"/>
          <a:stretch/>
        </p:blipFill>
        <p:spPr bwMode="auto">
          <a:xfrm>
            <a:off x="4045527" y="1011382"/>
            <a:ext cx="4968465" cy="462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789ECB3-FE89-54F6-46A8-B006D16A5B6E}"/>
              </a:ext>
            </a:extLst>
          </p:cNvPr>
          <p:cNvSpPr txBox="1"/>
          <p:nvPr/>
        </p:nvSpPr>
        <p:spPr>
          <a:xfrm>
            <a:off x="858982" y="2216727"/>
            <a:ext cx="1801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Provider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947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3D5050-6AB2-2411-656D-01C2BC8DE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72BF37-E7F7-E5E7-C4A1-FA356B12862B}"/>
              </a:ext>
            </a:extLst>
          </p:cNvPr>
          <p:cNvSpPr txBox="1"/>
          <p:nvPr/>
        </p:nvSpPr>
        <p:spPr>
          <a:xfrm>
            <a:off x="235527" y="1551709"/>
            <a:ext cx="995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Provider</a:t>
            </a:r>
          </a:p>
          <a:p>
            <a:r>
              <a:rPr lang="en-AU" b="1" dirty="0"/>
              <a:t>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0797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2C5E12A-854E-551B-9F70-C0DBC42197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8D22496-322D-0980-5CB6-2608E016C415}"/>
              </a:ext>
            </a:extLst>
          </p:cNvPr>
          <p:cNvSpPr txBox="1"/>
          <p:nvPr/>
        </p:nvSpPr>
        <p:spPr>
          <a:xfrm>
            <a:off x="290945" y="1856509"/>
            <a:ext cx="995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Provider</a:t>
            </a:r>
          </a:p>
          <a:p>
            <a:r>
              <a:rPr lang="en-AU" b="1" dirty="0"/>
              <a:t>Week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581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9B1F3B-086B-3A40-7744-BD2E7671C1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C528DB4-AC76-15D3-406A-D0E3CCB58BFD}"/>
              </a:ext>
            </a:extLst>
          </p:cNvPr>
          <p:cNvSpPr txBox="1"/>
          <p:nvPr/>
        </p:nvSpPr>
        <p:spPr>
          <a:xfrm>
            <a:off x="346364" y="1953491"/>
            <a:ext cx="995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Provider</a:t>
            </a:r>
          </a:p>
          <a:p>
            <a:r>
              <a:rPr lang="en-AU" b="1" dirty="0"/>
              <a:t>Week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3038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lijah and the Poor Woman | Know Your ...">
            <a:extLst>
              <a:ext uri="{FF2B5EF4-FFF2-40B4-BE49-F238E27FC236}">
                <a16:creationId xmlns:a16="http://schemas.microsoft.com/office/drawing/2014/main" id="{9E052E41-AEE8-7A7F-C8C3-9B04A17E6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676" y="886041"/>
            <a:ext cx="6789962" cy="5085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2F612E-9160-5DED-450C-9C4E97EA7949}"/>
              </a:ext>
            </a:extLst>
          </p:cNvPr>
          <p:cNvSpPr txBox="1"/>
          <p:nvPr/>
        </p:nvSpPr>
        <p:spPr>
          <a:xfrm>
            <a:off x="568036" y="2119745"/>
            <a:ext cx="176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Provider Week 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04736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lijah – Sabbath School Crafts">
            <a:extLst>
              <a:ext uri="{FF2B5EF4-FFF2-40B4-BE49-F238E27FC236}">
                <a16:creationId xmlns:a16="http://schemas.microsoft.com/office/drawing/2014/main" id="{979BF9FA-E45D-091F-832A-31EBC3726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801" y="669564"/>
            <a:ext cx="5518871" cy="551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39F184-A97B-33D5-6452-CF02845D3E55}"/>
              </a:ext>
            </a:extLst>
          </p:cNvPr>
          <p:cNvSpPr txBox="1"/>
          <p:nvPr/>
        </p:nvSpPr>
        <p:spPr>
          <a:xfrm>
            <a:off x="789709" y="2535382"/>
            <a:ext cx="1761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Provider Week 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469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</Words>
  <Application>Microsoft Office PowerPoint</Application>
  <PresentationFormat>Widescreen</PresentationFormat>
  <Paragraphs>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Naomi Reid</dc:creator>
  <cp:lastModifiedBy>Naomi Reid</cp:lastModifiedBy>
  <cp:revision>1</cp:revision>
  <dcterms:created xsi:type="dcterms:W3CDTF">2025-01-06T04:19:32Z</dcterms:created>
  <dcterms:modified xsi:type="dcterms:W3CDTF">2025-01-06T04:21:21Z</dcterms:modified>
</cp:coreProperties>
</file>