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57798-DD1E-04B1-E9CA-D48A48148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5F3F71-3852-575B-B1E0-67F4CBA65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A914D-970C-8FBA-A2D1-A1055E26D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15B16-7823-15CC-92C0-55E744D42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6702C-4475-F98C-E019-0F35A3A88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3456-A9C7-DFC4-98FB-A539683C1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2A42C2-EB16-22BD-9CE5-B6DFBFB46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70BD1-9407-52D7-5930-BAF305F3E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53276-AA3E-3DB2-517F-4C021C3B2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18E06-EF05-4A15-D267-D4DFF83B5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4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C8F440-8E21-C075-1B9B-4AE20903A5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324876-9011-9DA8-F7D1-3F466CDFC5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0A238B-CA92-C6D6-6481-35D1433B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FB75C-0ED1-D61B-E763-2D516A6E2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34EF-D9CF-8003-82B2-5748F4D4F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3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CA255-8470-F077-98A4-1D4C3769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8F5D1-A9EC-0BA0-F421-C4CF09437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56FB4-6DC1-0753-709E-FCDB47115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94C21-05C5-0891-94D7-AA967A7D5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A475F-E364-6D61-DF89-47F5B68E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4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ADFFF-B4E5-929C-90E7-A920EE8F6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3BC48-2F35-C462-BF73-DD5250776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98555-E01E-56E6-AFD1-6E7913F35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76DD-89B9-56C1-B7B8-68363A001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B188F-D000-1096-3600-121DC379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63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185E7-EDD2-67D1-0808-BDB101D34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D7C50-1D71-9D26-A6E1-083A9F6AE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0C052D-539A-BC1A-C465-4764872B4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92807-458B-2772-3A39-303DE48E3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5899D-DC4F-5151-E47F-B81D82037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2BBCA5-73A1-FE42-0A29-1DA94B7FF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01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F34D9-424F-523A-B1CC-64B83E90E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09471-D920-9CB0-7F81-0BBEBB801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22F0B-7158-2D7B-743E-D55B88EB59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259251-2754-C424-1FDB-3A2613E555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BD656C-0E8A-0AD3-F5FE-92FE35C6FF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E3C24A-1163-DC76-F424-641DE2C18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66D0DC-7636-73BC-EBFC-51352A8FA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013943-6FCB-351E-EDEA-828B52A72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0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053F-A3D1-BE7F-DAAD-68D219B31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A70A02-6A6F-1CDA-08C1-E50A9C40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8F63B-120B-6F72-17A6-7CB0686AE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5892D3-3FCD-54E5-BED3-6E705AA00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7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2549FE-62D1-BAD4-4E47-1E857C9BC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8E5912-A598-91B2-1680-9233B414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667E4-EDC8-79C6-F2E6-45F59915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6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8D3F6-5DE1-8488-6F09-48033C621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634A2-F4BC-104B-03E7-7EE3EC022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E50292-5C14-39CF-0D24-D6144F4E2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9C29F-FBAE-E062-0DE5-E34FDF86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FD9C7-4831-3FDA-A786-FE89BD37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A3116-AA13-1B40-4440-2BC43AAB3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7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91015-24EA-9AED-06A6-A28742F6E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9E7CC5-ABD9-2A1F-3E13-3CF8745D5E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C715B-B36D-2633-23FA-E2182BC8D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C8FD7-D995-2D0F-D3B4-D9208186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2D9BE-7709-6991-1CC3-49EE8B105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836F6-5507-D958-E053-C11F3A34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3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81B708-B5B6-0AD0-520A-AEB632B98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8C521-F8F5-6C72-43BB-1F87773A8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07F44-1147-52E4-074D-46F70B4DBF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A2055-B066-48E6-9553-83069E757348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ED2DE-1745-D252-76C6-15DF1E18F1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C08A0-2BA5-7341-77CA-E05134D41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A8F6A-074C-4EB3-B1F3-743EAC4243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7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6CDBD11-187E-AFAC-EAC7-D01AB3121A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36073"/>
            <a:ext cx="9144000" cy="4121727"/>
          </a:xfrm>
        </p:spPr>
        <p:txBody>
          <a:bodyPr/>
          <a:lstStyle/>
          <a:p>
            <a:r>
              <a:rPr lang="en-AU" sz="4000" b="1" dirty="0"/>
              <a:t>Pictures to accompany the Bible Stories</a:t>
            </a:r>
          </a:p>
          <a:p>
            <a:r>
              <a:rPr lang="en-AU" sz="4000" b="1" dirty="0"/>
              <a:t>used in the Kindergarten Curriculum</a:t>
            </a:r>
          </a:p>
          <a:p>
            <a:endParaRPr lang="en-AU" sz="2400" b="1" dirty="0"/>
          </a:p>
          <a:p>
            <a:r>
              <a:rPr lang="en-AU" sz="6000" b="1" dirty="0">
                <a:solidFill>
                  <a:srgbClr val="0070C0"/>
                </a:solidFill>
              </a:rPr>
              <a:t>God is our Saviour</a:t>
            </a:r>
            <a:endParaRPr lang="en-US" sz="6000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268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253670B-0EF5-B1FD-B8BB-76FDB6B9A2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514A07-16CE-F891-2E3C-5C80F66503A2}"/>
              </a:ext>
            </a:extLst>
          </p:cNvPr>
          <p:cNvSpPr txBox="1"/>
          <p:nvPr/>
        </p:nvSpPr>
        <p:spPr>
          <a:xfrm>
            <a:off x="177059" y="2272146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71745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9D5F586-DBB6-4F7F-653A-02C367D8D1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005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FD1B15-1A50-0874-89F9-78C723DC5163}"/>
              </a:ext>
            </a:extLst>
          </p:cNvPr>
          <p:cNvSpPr txBox="1"/>
          <p:nvPr/>
        </p:nvSpPr>
        <p:spPr>
          <a:xfrm>
            <a:off x="277091" y="2438400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749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7E30E3A-4422-5E68-FAAE-2866555679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88B3CD6-1475-0CA9-F1AA-D489720A29F5}"/>
              </a:ext>
            </a:extLst>
          </p:cNvPr>
          <p:cNvSpPr txBox="1"/>
          <p:nvPr/>
        </p:nvSpPr>
        <p:spPr>
          <a:xfrm>
            <a:off x="249382" y="2369127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66180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01502F-F84B-CB69-C61B-6EE147B7F8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005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0DAEB50-0BF2-4082-8235-A5AC12CF3009}"/>
              </a:ext>
            </a:extLst>
          </p:cNvPr>
          <p:cNvSpPr txBox="1"/>
          <p:nvPr/>
        </p:nvSpPr>
        <p:spPr>
          <a:xfrm>
            <a:off x="180109" y="2299855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8904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972A4A-0CED-5E6A-85EC-E71C93DAF4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B813DAA-0D71-E6F5-C295-26DF82FB5EAB}"/>
              </a:ext>
            </a:extLst>
          </p:cNvPr>
          <p:cNvSpPr txBox="1"/>
          <p:nvPr/>
        </p:nvSpPr>
        <p:spPr>
          <a:xfrm>
            <a:off x="166255" y="2299855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2201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5076DDE-6E35-AD57-42A2-AE71AD83D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206008-449D-7B59-E17F-4465337F05AD}"/>
              </a:ext>
            </a:extLst>
          </p:cNvPr>
          <p:cNvSpPr txBox="1"/>
          <p:nvPr/>
        </p:nvSpPr>
        <p:spPr>
          <a:xfrm>
            <a:off x="152400" y="2008909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4107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1D076CF-C467-7821-B04A-B33DF667E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03D6F5-FBE4-4A5E-CF90-56EF37A2FB40}"/>
              </a:ext>
            </a:extLst>
          </p:cNvPr>
          <p:cNvSpPr txBox="1"/>
          <p:nvPr/>
        </p:nvSpPr>
        <p:spPr>
          <a:xfrm>
            <a:off x="177059" y="2119746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1714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4638AF6-F155-3A10-BF45-052682578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D904E4-1B96-8147-7EA2-E9FB45AF260E}"/>
              </a:ext>
            </a:extLst>
          </p:cNvPr>
          <p:cNvSpPr txBox="1"/>
          <p:nvPr/>
        </p:nvSpPr>
        <p:spPr>
          <a:xfrm>
            <a:off x="193964" y="2202873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5014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E51B71-9360-1783-1E3A-20D8060FAE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783865-4169-0768-61A4-1860AA9A23EA}"/>
              </a:ext>
            </a:extLst>
          </p:cNvPr>
          <p:cNvSpPr txBox="1"/>
          <p:nvPr/>
        </p:nvSpPr>
        <p:spPr>
          <a:xfrm>
            <a:off x="249382" y="1745673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025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4B7681-25B2-0261-CA61-EB4FB6C4B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46577F-A46E-E787-F5D8-2D678A0A90AB}"/>
              </a:ext>
            </a:extLst>
          </p:cNvPr>
          <p:cNvSpPr txBox="1"/>
          <p:nvPr/>
        </p:nvSpPr>
        <p:spPr>
          <a:xfrm>
            <a:off x="177059" y="2092036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938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9BCD202-A938-B7C9-2EC1-4D1412E77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D6FAD4-6FEF-E917-B8A0-A74317914648}"/>
              </a:ext>
            </a:extLst>
          </p:cNvPr>
          <p:cNvSpPr txBox="1"/>
          <p:nvPr/>
        </p:nvSpPr>
        <p:spPr>
          <a:xfrm>
            <a:off x="145768" y="2105891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2071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B46B05-3A3E-7762-BB1D-170D3E90D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571500"/>
            <a:ext cx="8572500" cy="571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173DE4-87CB-A614-8A07-E46116E2DD0C}"/>
              </a:ext>
            </a:extLst>
          </p:cNvPr>
          <p:cNvSpPr txBox="1"/>
          <p:nvPr/>
        </p:nvSpPr>
        <p:spPr>
          <a:xfrm>
            <a:off x="124691" y="2424545"/>
            <a:ext cx="1663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Saviour Week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65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Naomi Reid</dc:creator>
  <cp:lastModifiedBy>Naomi Reid</cp:lastModifiedBy>
  <cp:revision>1</cp:revision>
  <dcterms:created xsi:type="dcterms:W3CDTF">2025-01-06T04:29:58Z</dcterms:created>
  <dcterms:modified xsi:type="dcterms:W3CDTF">2025-01-06T04:30:29Z</dcterms:modified>
</cp:coreProperties>
</file>