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3" autoAdjust="0"/>
    <p:restoredTop sz="94660"/>
  </p:normalViewPr>
  <p:slideViewPr>
    <p:cSldViewPr snapToGrid="0">
      <p:cViewPr varScale="1">
        <p:scale>
          <a:sx n="69" d="100"/>
          <a:sy n="69" d="100"/>
        </p:scale>
        <p:origin x="96" y="5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C1B4A-10A6-3EDE-2475-636E662C02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864DA9-6822-CC2D-980B-D82CB9111B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F218C9-3AB0-9BF0-9A89-CAAC972EA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D000A-5B71-4258-838F-8DE79EEC2E79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39E57A-9DB5-D7ED-C735-13774904B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32AED1-405E-1746-08CA-2BA315F48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5261D-D3AF-4F27-8A6A-90DB49A29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712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72C4E-B33F-797A-E8C4-EDCF5109C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8D0C68-E88F-C372-7410-44C034027B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75E23E-A394-0D33-E4F4-87027ACAD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D000A-5B71-4258-838F-8DE79EEC2E79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076DC0-8CD2-CEC3-9CE2-5D6C36920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EB06E5-EBE8-EAD2-9173-DF0F45572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5261D-D3AF-4F27-8A6A-90DB49A29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021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4DFC02-F98A-ECBF-F657-6A2A2CB10C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E8BAAE-0512-5BAD-E784-CA92F8C19C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DFF105-0688-5D7F-8804-5C6858547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D000A-5B71-4258-838F-8DE79EEC2E79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A88174-270A-690F-2F6E-F12CC6E06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2C0EC0-FFE2-CAF9-0910-C721D93FC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5261D-D3AF-4F27-8A6A-90DB49A29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929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CB47A-D96C-3489-5C94-B0A90D794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818227-935B-E66D-DBD6-AC3678963B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A4FEAE-4203-6255-B224-AE4F4D8D0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D000A-5B71-4258-838F-8DE79EEC2E79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FC1E64-3C36-27FB-3FC5-C7364D5B9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AD236E-1323-A996-26A5-6ADA4D477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5261D-D3AF-4F27-8A6A-90DB49A29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682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9D07A-1597-9F4A-3E15-D248B86B8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32ED17-C0D2-CF25-86B3-96F64D84EB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9BFC9-7C2F-8767-6AC6-E6C600E66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D000A-5B71-4258-838F-8DE79EEC2E79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DE695D-66EA-86A3-D1B5-9D5CA0717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A012E7-CC95-8002-D606-FBD92F397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5261D-D3AF-4F27-8A6A-90DB49A29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116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BCB8D-BDCA-B9C5-9656-A74A42AD2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A4DD14-D436-6BDB-841F-9F6B36F462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AC6A23-65A2-855C-BE9F-721CB3AA5E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B6C9EB-4FCE-C54A-7A77-A3CD27159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D000A-5B71-4258-838F-8DE79EEC2E79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261FC3-F03C-9545-91CA-F76973D28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9303AD-D9F9-57BA-649E-811AF4673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5261D-D3AF-4F27-8A6A-90DB49A29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986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ADB34-BC3C-3A77-1CC1-9C559ACF0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ED47B6-E890-205E-E472-6987DC20CE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46BC5D-E243-6541-7CA6-655F16BC35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8834ED-4D71-1FC2-5D2F-B21F92B518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C42D52-A736-5CE3-BD3F-381478963D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F555B1-49C0-6568-CAF7-BAE9FA89B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D000A-5B71-4258-838F-8DE79EEC2E79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FB668B-C7B6-8987-6E69-72011C1AA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F358D0-4E66-AEAB-40D8-D4A8F1F90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5261D-D3AF-4F27-8A6A-90DB49A29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117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22FEE-D2CB-0A38-6853-A59EFBB51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3A5E4F-AEA1-51EA-FBB8-9069E6F70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D000A-5B71-4258-838F-8DE79EEC2E79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B61B79-36C4-66EA-7782-4CE3B7476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3D6F9C-A58C-B7C9-F1D6-B0F8BBCC5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5261D-D3AF-4F27-8A6A-90DB49A29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273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4F827C-A7BE-8832-8C15-4832D9507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D000A-5B71-4258-838F-8DE79EEC2E79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3ECAE8-2F53-D74F-E054-74004FFB3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7B5ED8-5605-E430-9B94-EBC4FBFC2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5261D-D3AF-4F27-8A6A-90DB49A29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860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3215B-BF91-BDCA-A5E8-126DA3B70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278C53-E20C-8447-907C-7091DCC130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8293E9-A5D8-995B-656A-5E1A849A82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431BF9-595B-1EF9-21E8-A1CACAD05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D000A-5B71-4258-838F-8DE79EEC2E79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43D0FF-3E26-27A9-DD25-15A358ECA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08A7A1-2413-A9B1-4DC9-61675B24C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5261D-D3AF-4F27-8A6A-90DB49A29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611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3463F-96EC-ED66-61B2-46815BDCE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F68C4A-7DC4-B1E1-F228-3B67001DA6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C40094-E2E3-CBCB-B8ED-23806F31C3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321E53-674C-7948-5C9D-95828D2C0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D000A-5B71-4258-838F-8DE79EEC2E79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529320-24B1-72BB-B970-1C0253DDD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796A4D-D731-9EF5-2CFA-1CA631CF7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5261D-D3AF-4F27-8A6A-90DB49A29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617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7E38577-6526-1B0E-0DDF-E2DAF92F0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1FE671-782C-1CCA-C86E-BFBC46A3B3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2B9787-DDA9-09AA-4543-03B1C2648F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D000A-5B71-4258-838F-8DE79EEC2E79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26B06A-FC3B-4DC9-0507-3097DD869F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A4E229-8D08-CA61-4E5F-2B5A01825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5261D-D3AF-4F27-8A6A-90DB49A29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98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D1A2EE9-B612-2448-279D-2DE01299CE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052945"/>
            <a:ext cx="9144000" cy="4204855"/>
          </a:xfrm>
        </p:spPr>
        <p:txBody>
          <a:bodyPr/>
          <a:lstStyle/>
          <a:p>
            <a:r>
              <a:rPr lang="en-AU" sz="4000" b="1" dirty="0"/>
              <a:t>Pictures to accompany the Bible Stories</a:t>
            </a:r>
          </a:p>
          <a:p>
            <a:r>
              <a:rPr lang="en-AU" sz="4000" b="1" dirty="0"/>
              <a:t>used in the Kindergarten Curriculum</a:t>
            </a:r>
          </a:p>
          <a:p>
            <a:endParaRPr lang="en-AU" sz="4000" b="1" dirty="0"/>
          </a:p>
          <a:p>
            <a:r>
              <a:rPr lang="en-AU" sz="6000" b="1" dirty="0">
                <a:solidFill>
                  <a:srgbClr val="0070C0"/>
                </a:solidFill>
              </a:rPr>
              <a:t>God is Wise</a:t>
            </a:r>
            <a:endParaRPr lang="en-US" sz="6000" b="1" dirty="0">
              <a:solidFill>
                <a:srgbClr val="0070C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270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66F230C-26C2-9650-701B-60D3A8BF1A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9859" y="571500"/>
            <a:ext cx="8572500" cy="5715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4DCEF99-D17C-BB5B-B367-7437AA078450}"/>
              </a:ext>
            </a:extLst>
          </p:cNvPr>
          <p:cNvSpPr txBox="1"/>
          <p:nvPr/>
        </p:nvSpPr>
        <p:spPr>
          <a:xfrm>
            <a:off x="374073" y="2369127"/>
            <a:ext cx="1423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/>
              <a:t>Wise Week 3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049028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52C20A8-EA85-9651-CD20-5721D992C8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6005" y="571500"/>
            <a:ext cx="8572500" cy="5715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AD5A8C1-6B29-0E10-3477-1C48824901C9}"/>
              </a:ext>
            </a:extLst>
          </p:cNvPr>
          <p:cNvSpPr txBox="1"/>
          <p:nvPr/>
        </p:nvSpPr>
        <p:spPr>
          <a:xfrm>
            <a:off x="346364" y="2133600"/>
            <a:ext cx="14235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/>
              <a:t>Wise Week 4</a:t>
            </a:r>
          </a:p>
          <a:p>
            <a:r>
              <a:rPr lang="en-AU" b="1" dirty="0"/>
              <a:t>Samuel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19810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A3A471B-B79B-511F-4402-E39335128C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6004" y="571500"/>
            <a:ext cx="8572500" cy="5715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5B10105-109D-362E-31A6-59990F38AD85}"/>
              </a:ext>
            </a:extLst>
          </p:cNvPr>
          <p:cNvSpPr txBox="1"/>
          <p:nvPr/>
        </p:nvSpPr>
        <p:spPr>
          <a:xfrm>
            <a:off x="304800" y="2050473"/>
            <a:ext cx="1423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/>
              <a:t>Wise Week 4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0018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Carpenter Shop">
            <a:extLst>
              <a:ext uri="{FF2B5EF4-FFF2-40B4-BE49-F238E27FC236}">
                <a16:creationId xmlns:a16="http://schemas.microsoft.com/office/drawing/2014/main" id="{1AE531E8-4488-6548-A103-153149E0C1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3690" y="449731"/>
            <a:ext cx="5084619" cy="5958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9D86AA4-28C4-BC17-B449-AD6E444BD93B}"/>
              </a:ext>
            </a:extLst>
          </p:cNvPr>
          <p:cNvSpPr txBox="1"/>
          <p:nvPr/>
        </p:nvSpPr>
        <p:spPr>
          <a:xfrm>
            <a:off x="484909" y="2050473"/>
            <a:ext cx="1423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/>
              <a:t>Wise Week 1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6054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22F61F8-A1D0-BA49-BF0C-B31D7C83C0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9132" y="571500"/>
            <a:ext cx="8572500" cy="5715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5FF38E8-C527-6082-DC71-03D25541EED7}"/>
              </a:ext>
            </a:extLst>
          </p:cNvPr>
          <p:cNvSpPr txBox="1"/>
          <p:nvPr/>
        </p:nvSpPr>
        <p:spPr>
          <a:xfrm>
            <a:off x="332509" y="2008909"/>
            <a:ext cx="1423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/>
              <a:t>Wise Week 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63926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715B6EB-6975-2787-8FE3-DDFE6A5D82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8296" y="571500"/>
            <a:ext cx="8572500" cy="5715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F26246C-6415-ED5E-0117-63644F825361}"/>
              </a:ext>
            </a:extLst>
          </p:cNvPr>
          <p:cNvSpPr txBox="1"/>
          <p:nvPr/>
        </p:nvSpPr>
        <p:spPr>
          <a:xfrm>
            <a:off x="387927" y="2729345"/>
            <a:ext cx="1423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/>
              <a:t>Wise Week 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47927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0721EC6-7440-5AF5-5A07-67EE1A9363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150" y="571500"/>
            <a:ext cx="8572500" cy="5715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9AEEE4A-C42B-2067-BBE5-7F19FB5310F8}"/>
              </a:ext>
            </a:extLst>
          </p:cNvPr>
          <p:cNvSpPr txBox="1"/>
          <p:nvPr/>
        </p:nvSpPr>
        <p:spPr>
          <a:xfrm>
            <a:off x="263236" y="2272145"/>
            <a:ext cx="1423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/>
              <a:t>Wise Week 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54979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E618456-AB56-15B4-C738-D38FF7586F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4441" y="571500"/>
            <a:ext cx="8572500" cy="5715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49233DF-A766-1092-FA87-8D1DFAB0C36B}"/>
              </a:ext>
            </a:extLst>
          </p:cNvPr>
          <p:cNvSpPr txBox="1"/>
          <p:nvPr/>
        </p:nvSpPr>
        <p:spPr>
          <a:xfrm>
            <a:off x="318655" y="2382982"/>
            <a:ext cx="1423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/>
              <a:t>Wise Week 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12554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FDE41D9-65E1-FBFE-AAA5-4753B7717A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8296" y="571500"/>
            <a:ext cx="8572500" cy="5715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3BB9759-E12B-2A0C-8002-41AC4F7F380B}"/>
              </a:ext>
            </a:extLst>
          </p:cNvPr>
          <p:cNvSpPr txBox="1"/>
          <p:nvPr/>
        </p:nvSpPr>
        <p:spPr>
          <a:xfrm>
            <a:off x="249382" y="2424545"/>
            <a:ext cx="1423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/>
              <a:t>Wise Week 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73512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3C55D80-AB7D-E256-69DF-49144E5812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150" y="571500"/>
            <a:ext cx="8572500" cy="5715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D5B430A-A913-881A-4872-823E6DB61197}"/>
              </a:ext>
            </a:extLst>
          </p:cNvPr>
          <p:cNvSpPr txBox="1"/>
          <p:nvPr/>
        </p:nvSpPr>
        <p:spPr>
          <a:xfrm>
            <a:off x="360218" y="2327564"/>
            <a:ext cx="1423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/>
              <a:t>Wise Week 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77656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A80A1A3-C33D-F1DD-BE91-D0B78574CE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2987" y="571500"/>
            <a:ext cx="8572500" cy="5715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4D90921-4A66-FD6E-35F4-156DB28A96F8}"/>
              </a:ext>
            </a:extLst>
          </p:cNvPr>
          <p:cNvSpPr txBox="1"/>
          <p:nvPr/>
        </p:nvSpPr>
        <p:spPr>
          <a:xfrm>
            <a:off x="263236" y="2272145"/>
            <a:ext cx="1423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/>
              <a:t>Wise Week 3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98770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</Words>
  <Application>Microsoft Office PowerPoint</Application>
  <PresentationFormat>Widescreen</PresentationFormat>
  <Paragraphs>16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Naomi Reid</dc:creator>
  <cp:lastModifiedBy>Naomi Reid</cp:lastModifiedBy>
  <cp:revision>1</cp:revision>
  <dcterms:created xsi:type="dcterms:W3CDTF">2025-01-06T05:22:19Z</dcterms:created>
  <dcterms:modified xsi:type="dcterms:W3CDTF">2025-01-06T05:22:47Z</dcterms:modified>
</cp:coreProperties>
</file>