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2E1B-267A-B8CF-0BE4-1827A31A4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EF244-DB3F-EC9E-74CC-5730DB92D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F178-5C78-3F05-07BD-F0884F6F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95E6-26A0-1D64-1435-4197AB5F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E658F-73DB-3A25-BE1F-3224DA9B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0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416-EDD9-F723-4E9F-B9199B4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757C2-005A-FDF5-9184-E051B4C21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7B21-920E-2944-4D87-86BAC7E7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6208E-4F23-37B0-7D04-301A71357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1665-25BD-A74F-AB46-8A78D50C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9D402-0D55-1A49-8960-C62E7A6E4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12A93-47F0-A117-6902-BB35704E8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4BDB1-3FFD-B4E5-107C-4596F19AC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5702B-3101-2C7A-2D70-C1BE7073B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4D958-238E-520C-2C71-AAC2AE7D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42EF-7D7D-4E13-4828-86442E6D3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C0733-09A8-73EA-B348-A0775CB39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FAA72-FE03-7091-D280-9C82D876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C7673-6F01-C313-DADF-689300317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BB3ED-6723-6712-8AEB-9A8EF06E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14AF-99F9-6FEA-1084-05143403E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1777C-3F95-14B5-E30F-BC7C51BEE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8A41D-B5AA-30F9-A463-0AE109D3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C41E3-7B13-D1D8-7EAC-EB15259F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7A2D-4612-82AB-1C2C-8595FA4E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1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CDE34-7145-B16E-9965-073CEA87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F4F7-38A3-D513-A058-252A2BFC4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0B325-5EF6-C24D-7B08-62759B773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B10D2-FD3A-6682-B952-E357C994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38B3E-3770-DCEF-FB7F-A24F0934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643D4-9800-EABB-FB02-6A638DFE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932C-3EA0-FC90-EF91-44E226F2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A3F81-D336-8077-73A9-9C7F7ACA0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505E2-C1FD-3EE4-A87C-99CCE9BA1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F3413-9303-6BC1-18A1-9F39D709B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391EE-4CA0-77EE-583E-74FD8E408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24AE6-DAB2-5464-DDF9-2C4EE3FD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91439-4CEB-E823-A5E7-6A62E342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994C7B-2147-53C1-1B7F-46471C05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EB8E-2763-107D-1BC0-1B78B3E4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BC0BD-7FC1-A061-79C9-766D80AB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5E885-E592-E274-9D48-58634464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5DA7F-009F-C95A-371C-67A6D67E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FB4B5-EE6F-46B9-1150-03575211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2CEDC-42BF-8498-7E30-DA983378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44217-FC10-3C5E-3E7C-1530FB0B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3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5099-B2D8-C4EF-B4CF-5B30E1932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DAAB4-26A3-9B39-0623-761879E7E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B25F9-07C1-3A1C-8DCF-7F4297E9E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BC015-CA7E-55A9-CC46-1116B3D4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06FD0-4CCA-07AF-E898-29477FC1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B85C3-8D07-977C-9318-712657DC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89E1-DE93-FEFC-F5E1-B52A06169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93DE60-225E-32AA-0123-414C01E71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0977E-CD57-5354-1F55-E1049EE41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F2847-2BFD-E0E3-1457-4DC593FF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1D44C-BE30-0B5F-8BB8-2BA39FBA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B06FD-839B-462B-B48A-49C06097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DFBFA-2CE8-757C-E3CC-6200DCB1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AAE83-7528-94A5-430F-E3A2C2D66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76A64-AAC6-8338-24B2-D4336B0B3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7EAEB-4119-4C83-827F-BFB018B1E96C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13B26-55F3-95EE-9601-BF2DA10D5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248DA-D623-F740-0F52-7DA00896D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2F05-3D73-488E-B7D6-5AE04BAF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B1048C-05D7-7B39-6AF3-6B03C53C6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2218"/>
            <a:ext cx="9144000" cy="4135582"/>
          </a:xfrm>
        </p:spPr>
        <p:txBody>
          <a:bodyPr/>
          <a:lstStyle/>
          <a:p>
            <a:r>
              <a:rPr lang="en-AU" sz="4000" b="1" dirty="0"/>
              <a:t>Pictures to accompany the Bible Stories</a:t>
            </a:r>
          </a:p>
          <a:p>
            <a:r>
              <a:rPr lang="en-AU" sz="4000" b="1" dirty="0"/>
              <a:t>used in the Kindergarten Curriculum</a:t>
            </a:r>
          </a:p>
          <a:p>
            <a:endParaRPr lang="en-AU" sz="2400" b="1" dirty="0"/>
          </a:p>
          <a:p>
            <a:r>
              <a:rPr lang="en-AU" sz="6000" b="1" dirty="0">
                <a:solidFill>
                  <a:srgbClr val="0070C0"/>
                </a:solidFill>
              </a:rPr>
              <a:t>God is Truth</a:t>
            </a:r>
            <a:endParaRPr lang="en-US" sz="60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CEE36A-56BE-B8EC-F028-661B77692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60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F9F517-4A4E-3931-98B2-BB4ECB47DA42}"/>
              </a:ext>
            </a:extLst>
          </p:cNvPr>
          <p:cNvSpPr txBox="1"/>
          <p:nvPr/>
        </p:nvSpPr>
        <p:spPr>
          <a:xfrm>
            <a:off x="360218" y="2161309"/>
            <a:ext cx="146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Truth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856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E04D51-AABC-7D86-043B-2EDD3AAC4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713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286661-F94A-60B6-3896-4489E1BCB81D}"/>
              </a:ext>
            </a:extLst>
          </p:cNvPr>
          <p:cNvSpPr txBox="1"/>
          <p:nvPr/>
        </p:nvSpPr>
        <p:spPr>
          <a:xfrm>
            <a:off x="346364" y="1676400"/>
            <a:ext cx="897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Truth</a:t>
            </a:r>
          </a:p>
          <a:p>
            <a:r>
              <a:rPr lang="en-AU" b="1" dirty="0"/>
              <a:t>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699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A18CBB-14DE-F7A3-A3DD-864685D04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441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547214-62F3-D8AB-10F0-56DDAC4F6A43}"/>
              </a:ext>
            </a:extLst>
          </p:cNvPr>
          <p:cNvSpPr txBox="1"/>
          <p:nvPr/>
        </p:nvSpPr>
        <p:spPr>
          <a:xfrm>
            <a:off x="360218" y="2715491"/>
            <a:ext cx="897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Truth</a:t>
            </a:r>
          </a:p>
          <a:p>
            <a:r>
              <a:rPr lang="en-AU" b="1" dirty="0"/>
              <a:t>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177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09D537-1114-E0F3-A147-8CF87A60D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441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94CC60-6453-218E-7EA4-7E17B78B9EA0}"/>
              </a:ext>
            </a:extLst>
          </p:cNvPr>
          <p:cNvSpPr txBox="1"/>
          <p:nvPr/>
        </p:nvSpPr>
        <p:spPr>
          <a:xfrm>
            <a:off x="401782" y="2327564"/>
            <a:ext cx="897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Truth</a:t>
            </a:r>
          </a:p>
          <a:p>
            <a:r>
              <a:rPr lang="en-AU" b="1" dirty="0"/>
              <a:t>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661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Naomi Reid</dc:creator>
  <cp:lastModifiedBy>Naomi Reid</cp:lastModifiedBy>
  <cp:revision>1</cp:revision>
  <dcterms:created xsi:type="dcterms:W3CDTF">2025-01-06T05:42:32Z</dcterms:created>
  <dcterms:modified xsi:type="dcterms:W3CDTF">2025-01-06T05:42:59Z</dcterms:modified>
</cp:coreProperties>
</file>