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yl Reid" userId="1fc943688c8c0761" providerId="LiveId" clId="{A2146D39-5210-461F-A342-B3C7F37AF302}"/>
    <pc:docChg chg="custSel modSld">
      <pc:chgData name="Cheryl Reid" userId="1fc943688c8c0761" providerId="LiveId" clId="{A2146D39-5210-461F-A342-B3C7F37AF302}" dt="2025-05-22T01:57:00.809" v="34" actId="1076"/>
      <pc:docMkLst>
        <pc:docMk/>
      </pc:docMkLst>
      <pc:sldChg chg="addSp delSp modSp mod">
        <pc:chgData name="Cheryl Reid" userId="1fc943688c8c0761" providerId="LiveId" clId="{A2146D39-5210-461F-A342-B3C7F37AF302}" dt="2025-05-22T01:53:37.112" v="3" actId="1076"/>
        <pc:sldMkLst>
          <pc:docMk/>
          <pc:sldMk cId="3121890745" sldId="259"/>
        </pc:sldMkLst>
        <pc:picChg chg="del">
          <ac:chgData name="Cheryl Reid" userId="1fc943688c8c0761" providerId="LiveId" clId="{A2146D39-5210-461F-A342-B3C7F37AF302}" dt="2025-05-22T01:51:50.483" v="0" actId="478"/>
          <ac:picMkLst>
            <pc:docMk/>
            <pc:sldMk cId="3121890745" sldId="259"/>
            <ac:picMk id="3" creationId="{470C5414-0CFE-50D5-B6AD-94B06FB61869}"/>
          </ac:picMkLst>
        </pc:picChg>
        <pc:picChg chg="add mod">
          <ac:chgData name="Cheryl Reid" userId="1fc943688c8c0761" providerId="LiveId" clId="{A2146D39-5210-461F-A342-B3C7F37AF302}" dt="2025-05-22T01:53:37.112" v="3" actId="1076"/>
          <ac:picMkLst>
            <pc:docMk/>
            <pc:sldMk cId="3121890745" sldId="259"/>
            <ac:picMk id="5" creationId="{894F7E11-D836-AC25-55FE-2667EF2B9511}"/>
          </ac:picMkLst>
        </pc:picChg>
      </pc:sldChg>
      <pc:sldChg chg="addSp delSp modSp mod">
        <pc:chgData name="Cheryl Reid" userId="1fc943688c8c0761" providerId="LiveId" clId="{A2146D39-5210-461F-A342-B3C7F37AF302}" dt="2025-05-22T01:54:04.656" v="5" actId="931"/>
        <pc:sldMkLst>
          <pc:docMk/>
          <pc:sldMk cId="156473800" sldId="260"/>
        </pc:sldMkLst>
        <pc:picChg chg="del">
          <ac:chgData name="Cheryl Reid" userId="1fc943688c8c0761" providerId="LiveId" clId="{A2146D39-5210-461F-A342-B3C7F37AF302}" dt="2025-05-22T01:53:49.095" v="4" actId="478"/>
          <ac:picMkLst>
            <pc:docMk/>
            <pc:sldMk cId="156473800" sldId="260"/>
            <ac:picMk id="3" creationId="{96B5363B-9DB1-7E62-2064-09857258168E}"/>
          </ac:picMkLst>
        </pc:picChg>
        <pc:picChg chg="add mod">
          <ac:chgData name="Cheryl Reid" userId="1fc943688c8c0761" providerId="LiveId" clId="{A2146D39-5210-461F-A342-B3C7F37AF302}" dt="2025-05-22T01:54:04.656" v="5" actId="931"/>
          <ac:picMkLst>
            <pc:docMk/>
            <pc:sldMk cId="156473800" sldId="260"/>
            <ac:picMk id="5" creationId="{BA3B22D1-72CD-C6C0-2A4D-BCF78EAC8162}"/>
          </ac:picMkLst>
        </pc:picChg>
      </pc:sldChg>
      <pc:sldChg chg="addSp delSp modSp mod">
        <pc:chgData name="Cheryl Reid" userId="1fc943688c8c0761" providerId="LiveId" clId="{A2146D39-5210-461F-A342-B3C7F37AF302}" dt="2025-05-22T01:57:00.809" v="34" actId="1076"/>
        <pc:sldMkLst>
          <pc:docMk/>
          <pc:sldMk cId="3208775181" sldId="261"/>
        </pc:sldMkLst>
        <pc:spChg chg="add mod">
          <ac:chgData name="Cheryl Reid" userId="1fc943688c8c0761" providerId="LiveId" clId="{A2146D39-5210-461F-A342-B3C7F37AF302}" dt="2025-05-22T01:57:00.809" v="34" actId="1076"/>
          <ac:spMkLst>
            <pc:docMk/>
            <pc:sldMk cId="3208775181" sldId="261"/>
            <ac:spMk id="2" creationId="{9B4EC780-74B9-811F-FC90-C01A383D8095}"/>
          </ac:spMkLst>
        </pc:spChg>
        <pc:picChg chg="del">
          <ac:chgData name="Cheryl Reid" userId="1fc943688c8c0761" providerId="LiveId" clId="{A2146D39-5210-461F-A342-B3C7F37AF302}" dt="2025-05-22T01:54:20.296" v="6" actId="478"/>
          <ac:picMkLst>
            <pc:docMk/>
            <pc:sldMk cId="3208775181" sldId="261"/>
            <ac:picMk id="3" creationId="{6DAB0AAE-9051-AA3C-7654-F6A8AF30BAEE}"/>
          </ac:picMkLst>
        </pc:picChg>
        <pc:picChg chg="add mod">
          <ac:chgData name="Cheryl Reid" userId="1fc943688c8c0761" providerId="LiveId" clId="{A2146D39-5210-461F-A342-B3C7F37AF302}" dt="2025-05-22T01:56:27.980" v="11" actId="1076"/>
          <ac:picMkLst>
            <pc:docMk/>
            <pc:sldMk cId="3208775181" sldId="261"/>
            <ac:picMk id="1026" creationId="{2F5F0F05-9C50-1090-34E8-61D122C5359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DD2C-D132-E10C-BD4D-AD9534A41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A37814-583B-E187-C540-20CB152EB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73AD6-B3A0-1811-2F6F-7F08905E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51002-0063-DEC3-E982-55614286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CA6A4-87BB-8A83-2513-97A7618E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4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7DAD8-6ADA-1D64-ACC4-A917C642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AFCAB-666B-2D01-8627-0EE81736F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03C2A-4BA0-6D65-596E-C2B047BE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B926C-5A92-A65F-EAF0-02CDFF5A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F3022-08F4-B5D3-466C-E6B2B3316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9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8CC751-E682-6BE1-8BF5-73970AB62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477FC8-B57A-510A-EC73-9816490D6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5A12D-6F18-FAE7-E159-56CFDBF44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C8AE5-D6A6-539A-7ECC-B28A91F3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998F8-BDCF-0449-3F90-F7A3CF63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4076-FB4A-2E75-B993-98683095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E18D9-60BC-8628-4EDC-2F85FD6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14126-BAEB-4EDC-8250-D9ED0D1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FFF25-A091-7392-973F-D7E06CFD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FC6CC-3A9C-AF06-74A0-A3FC132C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3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9E168-67D3-31A4-0B21-35B5EE21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E7996-3581-399E-6936-3FC33CC68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79560-79DC-D7FC-0377-F84A3612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4D2D7-B019-7745-04E9-195EB825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D2DFA-EC7D-08B1-16DA-7FC7C7D1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7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89F0-4FFA-0141-407C-2C1D5FB7F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5978-10A2-B96F-EF8D-0E9CF8D32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3A86D-395B-A848-E127-948F853E6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6F220-BEEE-C8E6-D415-732C98EC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1C097-E041-B1B9-4A54-447F48A9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A40FB-A628-4B0A-F2BB-5B82AF31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5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F734D-4EFF-7E09-C01D-85BD3E75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28647-A4BD-CE16-827D-A818E6A5A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751F1-CF94-5189-485E-802F27516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6804C-EE87-AAF2-316C-46600CA99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B40E5-6A6E-7698-F386-5F3CA9D22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B9F8D-253D-6F42-EBF6-DCD89D1E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B6DD0A-6B1E-77BF-7A98-C4A7C98E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70C889-A6B5-04C0-1526-A8F91535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4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1516-47C5-ED1E-8CDF-6975A1E46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69F5AB-D3B9-30FB-84BE-A930499D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84611-BB6A-E89C-B170-BC78076F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847AA-54B1-34C1-98C5-FD0A09BD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5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7074C7-59CF-9B9D-F68A-8CD7C44D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9910-9C39-946B-9C0D-ECC225C4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DE140-3C77-FA7D-EA70-00F24E75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A291-4DB5-6646-3A59-FE6EA394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8F170-DCE7-F7BF-03E7-710224727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47661-40BD-186F-2FC6-9417F18EF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191F3-7ACE-213A-6912-5CC3D38C2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472FB-C713-6CC5-7236-369B4B00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31948-4C7F-2275-342C-9E2C3E41E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7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91A08-4B98-231D-9BA8-2460A5D0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B46458-6F7A-3108-12F3-DB7A82676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72D27-4901-6EB5-3BCB-676C934B6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C0FA3-D8ED-6042-7AC6-AEAD42B7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C2C50-3733-6626-EF1D-DE875ADA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285DC-5390-7DD2-996C-7A379B059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6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FFF54-6183-D0DB-2B6E-26ADEB58F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4750C-BCD9-6869-F561-51DBFA08E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48948-76F8-16F2-FFFE-25DDE23D5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ADCD-C078-4AFF-B029-808F6DBB22B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93FF-4649-E369-F749-6558A0D65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3B24-4CC7-EE72-22C1-C557E91FA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3430-CD80-426D-AC77-588025EE2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3FC7590-E1CD-B0D2-B5C8-C51345E86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4945" y="1260618"/>
            <a:ext cx="9144000" cy="3117417"/>
          </a:xfrm>
        </p:spPr>
        <p:txBody>
          <a:bodyPr>
            <a:noAutofit/>
          </a:bodyPr>
          <a:lstStyle/>
          <a:p>
            <a:r>
              <a:rPr lang="en-AU" sz="4000" b="1" dirty="0"/>
              <a:t>Pictures to accompany the Bible Stories</a:t>
            </a:r>
          </a:p>
          <a:p>
            <a:r>
              <a:rPr lang="en-AU" sz="4000" b="1" dirty="0"/>
              <a:t>used in the Kindergarten Curriculum</a:t>
            </a:r>
          </a:p>
          <a:p>
            <a:endParaRPr lang="en-AU" sz="4000" b="1" dirty="0"/>
          </a:p>
          <a:p>
            <a:r>
              <a:rPr lang="en-AU" sz="6000" b="1" dirty="0">
                <a:solidFill>
                  <a:srgbClr val="0070C0"/>
                </a:solidFill>
              </a:rPr>
              <a:t>God is Love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63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42A9A8-8967-1214-D2BF-0E54A8ED4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205A6B-4E13-B40D-2438-191AA554DD48}"/>
              </a:ext>
            </a:extLst>
          </p:cNvPr>
          <p:cNvSpPr txBox="1"/>
          <p:nvPr/>
        </p:nvSpPr>
        <p:spPr>
          <a:xfrm>
            <a:off x="263236" y="762000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Love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54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242427-8324-50BA-63C6-A134BCDF7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209E64-101F-8046-B077-E37F8C59B181}"/>
              </a:ext>
            </a:extLst>
          </p:cNvPr>
          <p:cNvSpPr txBox="1"/>
          <p:nvPr/>
        </p:nvSpPr>
        <p:spPr>
          <a:xfrm>
            <a:off x="387927" y="928255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Love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763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15740B-4D0B-0485-1F5C-59CFC1086D19}"/>
              </a:ext>
            </a:extLst>
          </p:cNvPr>
          <p:cNvSpPr txBox="1"/>
          <p:nvPr/>
        </p:nvSpPr>
        <p:spPr>
          <a:xfrm>
            <a:off x="581891" y="955964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Love Week 2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4F7E11-D836-AC25-55FE-2667EF2B9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0" y="233362"/>
            <a:ext cx="8521700" cy="63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9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7723DE-3E52-B4AA-347F-3F9DE9BAA636}"/>
              </a:ext>
            </a:extLst>
          </p:cNvPr>
          <p:cNvSpPr txBox="1"/>
          <p:nvPr/>
        </p:nvSpPr>
        <p:spPr>
          <a:xfrm>
            <a:off x="360218" y="886691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Love Week 3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3B22D1-72CD-C6C0-2A4D-BCF78EAC8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E1A930-F845-DD23-B00D-C30325D4D5FD}"/>
              </a:ext>
            </a:extLst>
          </p:cNvPr>
          <p:cNvSpPr txBox="1"/>
          <p:nvPr/>
        </p:nvSpPr>
        <p:spPr>
          <a:xfrm flipH="1">
            <a:off x="295100" y="1524000"/>
            <a:ext cx="1436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Love Week 4</a:t>
            </a:r>
            <a:endParaRPr lang="en-US" b="1" dirty="0"/>
          </a:p>
        </p:txBody>
      </p:sp>
      <p:pic>
        <p:nvPicPr>
          <p:cNvPr id="1026" name="Picture 2" descr="Teach Your Child To Write Their Name ...">
            <a:extLst>
              <a:ext uri="{FF2B5EF4-FFF2-40B4-BE49-F238E27FC236}">
                <a16:creationId xmlns:a16="http://schemas.microsoft.com/office/drawing/2014/main" id="{2F5F0F05-9C50-1090-34E8-61D122C53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48" y="885682"/>
            <a:ext cx="5629304" cy="421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4EC780-74B9-811F-FC90-C01A383D8095}"/>
              </a:ext>
            </a:extLst>
          </p:cNvPr>
          <p:cNvSpPr txBox="1"/>
          <p:nvPr/>
        </p:nvSpPr>
        <p:spPr>
          <a:xfrm>
            <a:off x="4838700" y="5510653"/>
            <a:ext cx="307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God knows my name</a:t>
            </a:r>
          </a:p>
        </p:txBody>
      </p:sp>
    </p:spTree>
    <p:extLst>
      <p:ext uri="{BB962C8B-B14F-4D97-AF65-F5344CB8AC3E}">
        <p14:creationId xmlns:p14="http://schemas.microsoft.com/office/powerpoint/2010/main" val="320877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8C3E890-80FE-98D8-E954-5ACFAA68C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9E5F5E-006A-2AAE-24D7-1419B20498D8}"/>
              </a:ext>
            </a:extLst>
          </p:cNvPr>
          <p:cNvSpPr txBox="1"/>
          <p:nvPr/>
        </p:nvSpPr>
        <p:spPr>
          <a:xfrm>
            <a:off x="318655" y="1316182"/>
            <a:ext cx="1393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Love Week 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654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Naomi Reid</dc:creator>
  <cp:lastModifiedBy>Cheryl Reid</cp:lastModifiedBy>
  <cp:revision>1</cp:revision>
  <dcterms:created xsi:type="dcterms:W3CDTF">2025-01-06T03:58:57Z</dcterms:created>
  <dcterms:modified xsi:type="dcterms:W3CDTF">2025-05-22T01:57:24Z</dcterms:modified>
</cp:coreProperties>
</file>