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3" r:id="rId14"/>
    <p:sldId id="272" r:id="rId15"/>
    <p:sldId id="268" r:id="rId16"/>
    <p:sldId id="269" r:id="rId17"/>
    <p:sldId id="270" r:id="rId18"/>
    <p:sldId id="27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300" r:id="rId34"/>
    <p:sldId id="288" r:id="rId35"/>
    <p:sldId id="289" r:id="rId36"/>
    <p:sldId id="290" r:id="rId37"/>
    <p:sldId id="291" r:id="rId38"/>
    <p:sldId id="293" r:id="rId39"/>
    <p:sldId id="294" r:id="rId40"/>
    <p:sldId id="295" r:id="rId41"/>
    <p:sldId id="299" r:id="rId42"/>
    <p:sldId id="296" r:id="rId43"/>
    <p:sldId id="297" r:id="rId44"/>
    <p:sldId id="298" r:id="rId45"/>
    <p:sldId id="302" r:id="rId46"/>
    <p:sldId id="303" r:id="rId47"/>
    <p:sldId id="301" r:id="rId48"/>
    <p:sldId id="304" r:id="rId49"/>
    <p:sldId id="305" r:id="rId50"/>
    <p:sldId id="306" r:id="rId51"/>
    <p:sldId id="307" r:id="rId52"/>
    <p:sldId id="308" r:id="rId53"/>
    <p:sldId id="315" r:id="rId54"/>
    <p:sldId id="309" r:id="rId55"/>
    <p:sldId id="311" r:id="rId56"/>
    <p:sldId id="312" r:id="rId57"/>
    <p:sldId id="313" r:id="rId58"/>
    <p:sldId id="314" r:id="rId59"/>
    <p:sldId id="310" r:id="rId60"/>
    <p:sldId id="323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4" r:id="rId69"/>
    <p:sldId id="325" r:id="rId70"/>
    <p:sldId id="326" r:id="rId71"/>
    <p:sldId id="329" r:id="rId72"/>
    <p:sldId id="327" r:id="rId73"/>
    <p:sldId id="328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0211-9F7E-6BEC-EED8-9AF1E3BCD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270DF4-6FD1-2D89-2E05-1A22CAE7E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349C1-63DF-F0FB-5F37-5299E7D20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65C7-C867-4257-8F61-931F8866503F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260BC-7DAE-81A1-BC1C-211A6388C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8A6D8-2E63-8D84-7171-2ADC6808B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08BF-B12E-493F-817A-30448D2BC6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3687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D0C88-0404-E260-4D46-023802BA1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C827B-472B-5C1C-2CC8-893D78E30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B9435-C9B6-7D4E-8FC8-F88BE746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65C7-C867-4257-8F61-931F8866503F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8D9FB-C2CA-DAA4-3E77-EA7B34AB1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9CD1-6308-3A2E-17D7-0BCE3F09E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08BF-B12E-493F-817A-30448D2BC6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4595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A66202-19FE-9148-E8D7-DFA3137D41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194305-8A3D-E417-5E43-6B6F4D946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67387-9703-77C3-9262-08E08902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65C7-C867-4257-8F61-931F8866503F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AEB7A-6270-0D64-FB08-32475402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B0BF9-8916-7015-DA63-66C5B0E5B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08BF-B12E-493F-817A-30448D2BC6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5147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047E5-DA08-8267-5A9D-6B1CB7183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8BC5C-A21B-3450-0CE6-557224A5B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52DAA-B0E2-B372-4420-D3D00F85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65C7-C867-4257-8F61-931F8866503F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2C235-6865-90E1-9C65-430B1544A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2E38B-6A87-E301-CFB6-26C645C6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08BF-B12E-493F-817A-30448D2BC6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0399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CBD27-40B1-1D94-C296-E721C0598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E307A-B22F-7FE7-C881-FE1BB62CC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7ED94-91EF-3284-417E-920DE0A5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65C7-C867-4257-8F61-931F8866503F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EC3DC-5F31-1C19-344E-484F47E8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5679C-D7F8-2A25-AC5A-6D3E841F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08BF-B12E-493F-817A-30448D2BC6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8305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8075-06FC-BFA2-7499-0BCD5D80A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A000D-C300-900C-D1D9-062C54AC7B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BD3E4-5E0F-6CD1-0F5A-96090CB51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B5B88-0371-4CE1-7A9B-D43FFEE68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65C7-C867-4257-8F61-931F8866503F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87708-17B3-DADB-DC46-47EC43132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657B2-5CD5-5326-E298-0C09C3C61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08BF-B12E-493F-817A-30448D2BC6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4601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6CD9A-1973-D454-076C-78F228A8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B7D97-2A4F-6E0C-0AFE-DCBBCD4E8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A655A1-53CE-1407-C925-E16763A41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B15E3C-C683-1B98-B644-B5FD75CDD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4D2419-7CE4-25A9-1435-72E93E4D0A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C8D3F0-E5B7-86F0-C748-688E88E28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65C7-C867-4257-8F61-931F8866503F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33A8D1-CE81-CE62-6EFC-1FEFA6A7D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81F599-3715-7A64-60FF-D77D09440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08BF-B12E-493F-817A-30448D2BC6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5238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266B5-90BA-BAAE-85AF-A6589FAF2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830021-50F4-1E25-5971-5B92025DD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65C7-C867-4257-8F61-931F8866503F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44172E-1CF7-3AD9-DECF-BF10F8D1C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7CA34F-8217-F250-18F6-370C2C178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08BF-B12E-493F-817A-30448D2BC6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0573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D30D48-1AC7-4854-8422-0B547E251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65C7-C867-4257-8F61-931F8866503F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1A08AC-3805-8014-85C0-83F0C56CD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63BFD-E470-38BC-8BF3-E44B30F9A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08BF-B12E-493F-817A-30448D2BC6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0882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0804A-2C80-BAE2-AD14-693B3E76D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D2991-C5A7-F3E7-5A47-812E0F766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EEB36C-E1D1-446A-9E87-6FD2836AE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3A4C2-9654-582E-8FDA-E429C5129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65C7-C867-4257-8F61-931F8866503F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9866FE-50C8-CB54-0F0F-5045E3B82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E4AF0-9B9A-67B7-628B-C64EF45F3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08BF-B12E-493F-817A-30448D2BC6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896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0D2CA-2E80-C5DC-BFC2-9CEDEF6A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FDFA99-3338-3AFE-824C-939F78D142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63A5E-1AB9-B04B-BACE-761A380FA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A5616-32D7-8138-7ACB-C6B7CEAC8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65C7-C867-4257-8F61-931F8866503F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FA7B2C-E474-9F5C-C903-A4B8B898C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2684B-49DE-CFA6-B24B-76362463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08BF-B12E-493F-817A-30448D2BC6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495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D69991-32A5-C585-D575-F0037B1C8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CEF469-7753-FDA8-9578-032E84AF8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28819-E8C0-577D-4116-CC50A7502E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665C7-C867-4257-8F61-931F8866503F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C0A59-B5BA-C8C5-CFF2-86390C66D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A4052-FEE6-8680-8864-81DD035C1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C08BF-B12E-493F-817A-30448D2BC6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8996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E8D1F-4C71-CCA4-90BE-4C81D4E354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b="1" dirty="0">
                <a:solidFill>
                  <a:schemeClr val="accent1"/>
                </a:solidFill>
              </a:rPr>
              <a:t>God-centred Thematic Curriculum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EFFC3-2802-3992-1003-2BA03355B2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7200" dirty="0">
                <a:solidFill>
                  <a:srgbClr val="00B050"/>
                </a:solidFill>
              </a:rPr>
              <a:t>Student art work</a:t>
            </a:r>
          </a:p>
        </p:txBody>
      </p:sp>
    </p:spTree>
    <p:extLst>
      <p:ext uri="{BB962C8B-B14F-4D97-AF65-F5344CB8AC3E}">
        <p14:creationId xmlns:p14="http://schemas.microsoft.com/office/powerpoint/2010/main" val="2079110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11DBBB-CB19-8ED5-A85C-169802900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73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7E85E0-62BA-8DD3-7387-E7B140603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7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28B91B-3577-9274-9661-1C5C1985F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89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63E934-526F-2287-4AED-CEB6FADEA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13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235174-B4F3-D137-F793-02E02DAE8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91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AE1452A-74F9-E7FD-6CB2-E8F7FB9A4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5" r="-4815" b="14629"/>
          <a:stretch>
            <a:fillRect/>
          </a:stretch>
        </p:blipFill>
        <p:spPr>
          <a:xfrm>
            <a:off x="3260724" y="452914"/>
            <a:ext cx="6162675" cy="595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83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83E47-2363-E3EE-E0C2-EFC5DBEB5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50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01A0F-8817-2BFC-9E7E-F465521BB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7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FDE38-77E7-AE85-1E5C-A9AB292BA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7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178A3-EDCB-B45B-6442-80DBBFE50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09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3C67E7-32D6-CEE5-279D-8E2398A62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54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8DE886-0F26-FA39-50B1-97B573CC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51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AB745A-0B43-C913-762A-6B51FFD4E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50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991654-1DE6-741E-D766-03265A4FF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16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5FC534-EDB1-D682-FA17-CBDCB739A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89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4B52FD-D52C-DD8F-6B35-0AA07ABC6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69" y="1178511"/>
            <a:ext cx="7339662" cy="450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86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90FE1-EDEC-E917-8425-86AB19E45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28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1A7F4C-3D0B-B102-6F09-84F4651C9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54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F5E44E-950F-CDB8-AF92-E0DEFD4C7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10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3000D2-A2C3-9D82-4600-32FA156CC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1481" r="2085" b="10556"/>
          <a:stretch>
            <a:fillRect/>
          </a:stretch>
        </p:blipFill>
        <p:spPr>
          <a:xfrm>
            <a:off x="1842135" y="206375"/>
            <a:ext cx="8507730" cy="644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61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9C1885-CA35-96F1-86C4-13F8CECC4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4" y="495300"/>
            <a:ext cx="4581525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91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7BE3-496E-23BD-EED5-180C5AB72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91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BE3061-E125-582B-0293-079D0896F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79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8DC598-4179-D4B6-68DB-318879118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37" y="137583"/>
            <a:ext cx="4937125" cy="658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8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676482-F2DB-59C8-FD80-E10835F5E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" t="11608" r="-1" b="17291"/>
          <a:stretch>
            <a:fillRect/>
          </a:stretch>
        </p:blipFill>
        <p:spPr>
          <a:xfrm rot="5400000">
            <a:off x="3193560" y="36089"/>
            <a:ext cx="6012095" cy="678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95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0E5839-453E-47D9-C8FC-C0F05A116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99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9F41F-E29C-CDB4-567F-B9F71E62C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" r="10972"/>
          <a:stretch>
            <a:fillRect/>
          </a:stretch>
        </p:blipFill>
        <p:spPr>
          <a:xfrm>
            <a:off x="1524000" y="406400"/>
            <a:ext cx="8140700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59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2B3C36-6EAE-00BA-0D11-1AEEF7601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64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3B8DC6-D154-DD36-A4F3-9951670F5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91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A3AAC1-A4AB-D6C4-4FBF-BC1118FA1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778" r="-1112" b="18889"/>
          <a:stretch>
            <a:fillRect/>
          </a:stretch>
        </p:blipFill>
        <p:spPr>
          <a:xfrm>
            <a:off x="3206750" y="342900"/>
            <a:ext cx="6382616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493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7A84A3-C5D3-0BA1-4415-4F1897A70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462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BE7255-1214-4586-FBE4-0E3E4286A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1" t="13992" r="-462"/>
          <a:stretch>
            <a:fillRect/>
          </a:stretch>
        </p:blipFill>
        <p:spPr>
          <a:xfrm>
            <a:off x="2366210" y="476250"/>
            <a:ext cx="7459579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9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0511C5-6803-4ACC-9BDA-26F46BCE4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073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06EE3-EE7A-94F7-221F-469EDFE7B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42900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14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54FF6-63C6-C59C-807C-0206E8E84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492125"/>
            <a:ext cx="10442222" cy="587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53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B6A7C8-43D0-1CB9-55DF-E2082065E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1450"/>
            <a:ext cx="8686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904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CB55F1-25C5-ABD4-0C7E-4A6E81A7E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/>
          <a:stretch>
            <a:fillRect/>
          </a:stretch>
        </p:blipFill>
        <p:spPr>
          <a:xfrm>
            <a:off x="2616200" y="0"/>
            <a:ext cx="805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056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A13841-6306-C715-A85E-6D2E7A890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43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23A728-3A44-E9D1-9C68-3422B8D15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7" r="17103" b="12778"/>
          <a:stretch>
            <a:fillRect/>
          </a:stretch>
        </p:blipFill>
        <p:spPr>
          <a:xfrm>
            <a:off x="3689987" y="167050"/>
            <a:ext cx="4812025" cy="65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180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F47E4-A497-B417-8B81-7B50CF678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419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8AE63A-0F89-CB04-B32C-B18343355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81" y="0"/>
            <a:ext cx="5100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237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A053FE-EB84-3F6D-A29F-D7E071930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0" t="13889" r="19629"/>
          <a:stretch>
            <a:fillRect/>
          </a:stretch>
        </p:blipFill>
        <p:spPr>
          <a:xfrm>
            <a:off x="4241800" y="0"/>
            <a:ext cx="3967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72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AFB099-7507-01FC-EE83-EC218AB5E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88"/>
          <a:stretch>
            <a:fillRect/>
          </a:stretch>
        </p:blipFill>
        <p:spPr>
          <a:xfrm rot="5400000">
            <a:off x="2555875" y="1139825"/>
            <a:ext cx="6858000" cy="45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70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DA8F03-BF36-9A1F-C1FF-C9DC47A0F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932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68D4F0-4507-ED31-6DB3-4535EF6CE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58" y="0"/>
            <a:ext cx="3858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959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E654D8-92D9-468B-9DDA-ED9A5A7B0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1" r="1805"/>
          <a:stretch>
            <a:fillRect/>
          </a:stretch>
        </p:blipFill>
        <p:spPr>
          <a:xfrm>
            <a:off x="1606550" y="222250"/>
            <a:ext cx="89789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44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09FB8A-5269-9C27-FE15-DA262D310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9" t="12390" r="417" b="5184"/>
          <a:stretch>
            <a:fillRect/>
          </a:stretch>
        </p:blipFill>
        <p:spPr>
          <a:xfrm rot="5400000">
            <a:off x="3502421" y="-565546"/>
            <a:ext cx="5937250" cy="798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819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BAE588-5956-B25A-EEE8-FBFE2F634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6481" r="6667" b="13889"/>
          <a:stretch>
            <a:fillRect/>
          </a:stretch>
        </p:blipFill>
        <p:spPr>
          <a:xfrm>
            <a:off x="2044700" y="310193"/>
            <a:ext cx="8737600" cy="643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166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133F52-12D5-C925-BEEE-384766EE1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0"/>
            <a:ext cx="10934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79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29529-4F8A-E829-9CD5-331060B53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328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32A9CF-7EF6-0CB9-4B45-8E81332E8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682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1BB5-7FCE-4E23-389B-0D0B87D6A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357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A5C4C5-F4C2-A5FC-D00E-70E46EE7F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45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6FDCB-47BE-2D1F-65AD-FDCDC73C3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16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6C12D7-FC7B-6926-4843-537E49E2E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344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5D846-4931-4DA3-E84E-6963D91E6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32715" r="8750" b="35680"/>
          <a:stretch>
            <a:fillRect/>
          </a:stretch>
        </p:blipFill>
        <p:spPr>
          <a:xfrm>
            <a:off x="768349" y="1563986"/>
            <a:ext cx="10217151" cy="22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983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77A895-4AE2-593A-36FB-C2D25C345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693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A2E1CE-0538-992D-621D-C2336AA0D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057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3BE37-4646-D89A-DC8F-75BB8702B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8" r="-960" b="36296"/>
          <a:stretch>
            <a:fillRect/>
          </a:stretch>
        </p:blipFill>
        <p:spPr>
          <a:xfrm>
            <a:off x="2365680" y="812800"/>
            <a:ext cx="7921162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772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CC306-2992-DB7C-3E23-DBAF3A0E0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" r="5740"/>
          <a:stretch>
            <a:fillRect/>
          </a:stretch>
        </p:blipFill>
        <p:spPr>
          <a:xfrm rot="5400000">
            <a:off x="2863850" y="879475"/>
            <a:ext cx="6464300" cy="50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181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CA9C3F-21E9-28DB-CDE8-B406A97ED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881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23E1E4-E656-C65C-A380-3D59936B1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209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E73DC9-5023-DF3D-B3DE-215421A31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6296" r="26250"/>
          <a:stretch>
            <a:fillRect/>
          </a:stretch>
        </p:blipFill>
        <p:spPr>
          <a:xfrm>
            <a:off x="2597150" y="418085"/>
            <a:ext cx="6997700" cy="60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011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6C743-CF2A-8304-EEE4-0D3F42DB6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926" b="42222"/>
          <a:stretch>
            <a:fillRect/>
          </a:stretch>
        </p:blipFill>
        <p:spPr>
          <a:xfrm>
            <a:off x="2279649" y="1162050"/>
            <a:ext cx="7919793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837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D7BEB2-E919-5E52-9D5D-7E244BEDF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971550"/>
            <a:ext cx="65532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38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5D2352-AF15-7065-68E8-B3A150B02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143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106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46168-445D-2A5E-59AC-1DCD2786F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6" b="14198"/>
          <a:stretch>
            <a:fillRect/>
          </a:stretch>
        </p:blipFill>
        <p:spPr>
          <a:xfrm rot="5400000">
            <a:off x="2787650" y="1466850"/>
            <a:ext cx="6858000" cy="3924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D6791F-3A0E-9743-2689-7AFC5A36E263}"/>
              </a:ext>
            </a:extLst>
          </p:cNvPr>
          <p:cNvSpPr txBox="1"/>
          <p:nvPr/>
        </p:nvSpPr>
        <p:spPr>
          <a:xfrm>
            <a:off x="1092200" y="1739900"/>
            <a:ext cx="229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Josaiah the boy king</a:t>
            </a:r>
          </a:p>
        </p:txBody>
      </p:sp>
    </p:spTree>
    <p:extLst>
      <p:ext uri="{BB962C8B-B14F-4D97-AF65-F5344CB8AC3E}">
        <p14:creationId xmlns:p14="http://schemas.microsoft.com/office/powerpoint/2010/main" val="27252790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2AFC6-E680-7E99-71E8-F370B04C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31667" r="22152" b="25185"/>
          <a:stretch>
            <a:fillRect/>
          </a:stretch>
        </p:blipFill>
        <p:spPr>
          <a:xfrm>
            <a:off x="3289300" y="885859"/>
            <a:ext cx="6134100" cy="50862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B417A8-0C91-2E82-7DE7-84C51624A14D}"/>
              </a:ext>
            </a:extLst>
          </p:cNvPr>
          <p:cNvSpPr txBox="1"/>
          <p:nvPr/>
        </p:nvSpPr>
        <p:spPr>
          <a:xfrm>
            <a:off x="520700" y="2679700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House on the rock</a:t>
            </a:r>
          </a:p>
        </p:txBody>
      </p:sp>
    </p:spTree>
    <p:extLst>
      <p:ext uri="{BB962C8B-B14F-4D97-AF65-F5344CB8AC3E}">
        <p14:creationId xmlns:p14="http://schemas.microsoft.com/office/powerpoint/2010/main" val="16947815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246765-01AE-C466-188A-162E23ED5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4939" b="17222"/>
          <a:stretch>
            <a:fillRect/>
          </a:stretch>
        </p:blipFill>
        <p:spPr>
          <a:xfrm>
            <a:off x="3562350" y="457200"/>
            <a:ext cx="43751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864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061AC1-A038-AD9D-51BF-A1CC51180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50" y="0"/>
            <a:ext cx="422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3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1EF3BC-FE7E-9830-6621-F74411027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143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04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753FC-58DC-2693-217B-FE327F463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93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14</Words>
  <Application>Microsoft Office PowerPoint</Application>
  <PresentationFormat>Widescreen</PresentationFormat>
  <Paragraphs>4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7" baseType="lpstr">
      <vt:lpstr>Arial</vt:lpstr>
      <vt:lpstr>Calibri</vt:lpstr>
      <vt:lpstr>Calibri Light</vt:lpstr>
      <vt:lpstr>Office Theme</vt:lpstr>
      <vt:lpstr>God-centred Thematic Curriculum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Cheryl Reid</dc:creator>
  <cp:lastModifiedBy>Cheryl Reid</cp:lastModifiedBy>
  <cp:revision>5</cp:revision>
  <dcterms:created xsi:type="dcterms:W3CDTF">2025-07-30T05:01:42Z</dcterms:created>
  <dcterms:modified xsi:type="dcterms:W3CDTF">2025-07-30T07:43:36Z</dcterms:modified>
</cp:coreProperties>
</file>