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22" r:id="rId4"/>
    <p:sldId id="315" r:id="rId5"/>
    <p:sldId id="323" r:id="rId6"/>
    <p:sldId id="326" r:id="rId7"/>
    <p:sldId id="324" r:id="rId8"/>
    <p:sldId id="325" r:id="rId9"/>
    <p:sldId id="321" r:id="rId10"/>
    <p:sldId id="31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1118-3981-441F-A052-3E22490A9AB6}" type="datetimeFigureOut">
              <a:rPr lang="en-US" smtClean="0"/>
              <a:t>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8E2B-6F7B-4F96-9424-9E9570DCF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2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1118-3981-441F-A052-3E22490A9AB6}" type="datetimeFigureOut">
              <a:rPr lang="en-US" smtClean="0"/>
              <a:t>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8E2B-6F7B-4F96-9424-9E9570DCF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5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1118-3981-441F-A052-3E22490A9AB6}" type="datetimeFigureOut">
              <a:rPr lang="en-US" smtClean="0"/>
              <a:t>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8E2B-6F7B-4F96-9424-9E9570DCF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9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1118-3981-441F-A052-3E22490A9AB6}" type="datetimeFigureOut">
              <a:rPr lang="en-US" smtClean="0"/>
              <a:t>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8E2B-6F7B-4F96-9424-9E9570DCF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1118-3981-441F-A052-3E22490A9AB6}" type="datetimeFigureOut">
              <a:rPr lang="en-US" smtClean="0"/>
              <a:t>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8E2B-6F7B-4F96-9424-9E9570DCF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0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1118-3981-441F-A052-3E22490A9AB6}" type="datetimeFigureOut">
              <a:rPr lang="en-US" smtClean="0"/>
              <a:t>1/3/2013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8E2B-6F7B-4F96-9424-9E9570DCF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9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1118-3981-441F-A052-3E22490A9AB6}" type="datetimeFigureOut">
              <a:rPr lang="en-US" smtClean="0"/>
              <a:t>1/3/2013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8E2B-6F7B-4F96-9424-9E9570DCF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1118-3981-441F-A052-3E22490A9AB6}" type="datetimeFigureOut">
              <a:rPr lang="en-US" smtClean="0"/>
              <a:t>1/3/2013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8E2B-6F7B-4F96-9424-9E9570DCF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3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1118-3981-441F-A052-3E22490A9AB6}" type="datetimeFigureOut">
              <a:rPr lang="en-US" smtClean="0"/>
              <a:t>1/3/2013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8E2B-6F7B-4F96-9424-9E9570DCF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3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1118-3981-441F-A052-3E22490A9AB6}" type="datetimeFigureOut">
              <a:rPr lang="en-US" smtClean="0"/>
              <a:t>1/3/2013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8E2B-6F7B-4F96-9424-9E9570DCF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0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51118-3981-441F-A052-3E22490A9AB6}" type="datetimeFigureOut">
              <a:rPr lang="en-US" smtClean="0"/>
              <a:t>1/3/2013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8E2B-6F7B-4F96-9424-9E9570DCF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5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51118-3981-441F-A052-3E22490A9AB6}" type="datetimeFigureOut">
              <a:rPr lang="en-US" smtClean="0"/>
              <a:t>1/3/2013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8E2B-6F7B-4F96-9424-9E9570DCF2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04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73425"/>
            <a:ext cx="9144000" cy="183197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atin typeface="Berlin Sans FB" pitchFamily="34" charset="0"/>
                <a:cs typeface="Arial" pitchFamily="34" charset="0"/>
              </a:rPr>
              <a:t>PUPPETRY</a:t>
            </a:r>
            <a:endParaRPr lang="en-US" sz="8000" b="1" dirty="0">
              <a:latin typeface="Berlin Sans FB" pitchFamily="34" charset="0"/>
              <a:cs typeface="Arial" pitchFamily="34" charset="0"/>
            </a:endParaRPr>
          </a:p>
        </p:txBody>
      </p:sp>
      <p:pic>
        <p:nvPicPr>
          <p:cNvPr id="2050" name="Picture 2" descr="E:\Fiji Teaching Powerpoints\Beacon Media Banner (Colou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8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erlin Sans FB" pitchFamily="34" charset="0"/>
                <a:cs typeface="Arial" pitchFamily="34" charset="0"/>
              </a:rPr>
              <a:t>PUPPETRY AS A CREATIVE ARTFORM</a:t>
            </a:r>
            <a:endParaRPr lang="en-US" sz="4000" dirty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70660"/>
            <a:ext cx="7924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Students enjoy puppetry because they are able to use their creative talents.  Students can: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Make their own puppet.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Write or record their own scripts.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Manipulate puppets with a little training.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Entertain and inform.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5"/>
          <a:stretch/>
        </p:blipFill>
        <p:spPr>
          <a:xfrm>
            <a:off x="5562600" y="533400"/>
            <a:ext cx="3284435" cy="6019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1" b="97514" l="4905" r="993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736">
            <a:off x="2883541" y="-178904"/>
            <a:ext cx="3144829" cy="7064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1" r="29701"/>
          <a:stretch/>
        </p:blipFill>
        <p:spPr>
          <a:xfrm flipH="1">
            <a:off x="533400" y="534538"/>
            <a:ext cx="2053121" cy="56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" b="99870" l="537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5319295" cy="39894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58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erlin Sans FB" pitchFamily="34" charset="0"/>
                <a:cs typeface="Arial" pitchFamily="34" charset="0"/>
              </a:rPr>
              <a:t>BENEFITS</a:t>
            </a:r>
            <a:endParaRPr lang="en-US" sz="4000" dirty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70660"/>
            <a:ext cx="7924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Puppetry has a positive effect on students who: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•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are shy or lack confidence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•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don’t like to be seen on stage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•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have difficulty speaking clearly or </a:t>
            </a:r>
          </a:p>
          <a:p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remembering words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•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learn from their peers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8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erlin Sans FB" pitchFamily="34" charset="0"/>
                <a:cs typeface="Arial" pitchFamily="34" charset="0"/>
              </a:rPr>
              <a:t>CHOROGRAPHY</a:t>
            </a:r>
            <a:endParaRPr lang="en-US" sz="4000" dirty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7066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itchFamily="34" charset="0"/>
              <a:buChar char="•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Look for songs with an easy message or a simple tune.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•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Key words in a song can be great to give you ideas for props (i.e. Jesus, hill, lake).  Make a detailed props list.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•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A sign can set the scene – use a picture or large letters that are readable.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Calibri" pitchFamily="34" charset="0"/>
              <a:buChar char="•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Plan where the puppets are going to stand, where and when props come in and the movement of puppets particularly if moving in unison.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38"/>
            <a:ext cx="9144000" cy="69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9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18" y="4191000"/>
            <a:ext cx="2242782" cy="22427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58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erlin Sans FB" pitchFamily="34" charset="0"/>
                <a:cs typeface="Arial" pitchFamily="34" charset="0"/>
              </a:rPr>
              <a:t>FOR THE PROFESSIONAL TOUCH</a:t>
            </a:r>
            <a:endParaRPr lang="en-US" sz="4000" dirty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70660"/>
            <a:ext cx="79248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Teach the puppeteer how to come on and off stage – pretend to walk up steps, turn the puppet to the back of the stage and walk down the steps.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The puppet needs eye contact with the audience.  A puppet’s eyes and where your knuckles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are located on your hand.  The audience always sits lower than the puppet.</a:t>
            </a:r>
          </a:p>
          <a:p>
            <a:pPr marL="457200" indent="-457200">
              <a:buFont typeface="+mj-lt"/>
              <a:buAutoNum type="arabicPeriod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The puppeteer needs to keep his/her </a:t>
            </a:r>
          </a:p>
          <a:p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arm upright against their ear and move</a:t>
            </a:r>
          </a:p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     the puppet so that it looks real and </a:t>
            </a:r>
          </a:p>
          <a:p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not a stiff board.</a:t>
            </a:r>
          </a:p>
        </p:txBody>
      </p:sp>
    </p:spTree>
    <p:extLst>
      <p:ext uri="{BB962C8B-B14F-4D97-AF65-F5344CB8AC3E}">
        <p14:creationId xmlns:p14="http://schemas.microsoft.com/office/powerpoint/2010/main" val="3082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89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erlin Sans FB" pitchFamily="34" charset="0"/>
                <a:cs typeface="Arial" pitchFamily="34" charset="0"/>
              </a:rPr>
              <a:t>FOR THE PROFESSIONAL TOUCH</a:t>
            </a:r>
            <a:endParaRPr lang="en-US" sz="4000" dirty="0"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70660"/>
            <a:ext cx="7924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It is easier for students to learn to sing a song with a C.D. than using words.</a:t>
            </a:r>
          </a:p>
          <a:p>
            <a:pPr marL="457200" indent="-457200">
              <a:buFont typeface="+mj-lt"/>
              <a:buAutoNum type="arabicPeriod" startAt="4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If students are using a script, pin the pages side-by-side onto the curtain or material being used as the puppet stage.  Puppeteers can follow the words.</a:t>
            </a:r>
          </a:p>
          <a:p>
            <a:pPr marL="457200" indent="-457200">
              <a:buFont typeface="+mj-lt"/>
              <a:buAutoNum type="arabicPeriod" startAt="4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Learning to mouth words correctly takes a lot of practice.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73425"/>
            <a:ext cx="9144000" cy="183197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atin typeface="Berlin Sans FB" pitchFamily="34" charset="0"/>
                <a:cs typeface="Arial" pitchFamily="34" charset="0"/>
              </a:rPr>
              <a:t>PUPPETRY</a:t>
            </a:r>
            <a:endParaRPr lang="en-US" sz="8000" b="1" dirty="0">
              <a:latin typeface="Berlin Sans FB" pitchFamily="34" charset="0"/>
              <a:cs typeface="Arial" pitchFamily="34" charset="0"/>
            </a:endParaRPr>
          </a:p>
        </p:txBody>
      </p:sp>
      <p:pic>
        <p:nvPicPr>
          <p:cNvPr id="2050" name="Picture 2" descr="E:\Fiji Teaching Powerpoints\Beacon Media Banner (Colou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324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PUPPETRY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PUPPETRY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Worldview of MATHEMATICS</dc:title>
  <dc:creator>Laura</dc:creator>
  <cp:lastModifiedBy>Laura</cp:lastModifiedBy>
  <cp:revision>54</cp:revision>
  <dcterms:created xsi:type="dcterms:W3CDTF">2013-01-03T01:26:42Z</dcterms:created>
  <dcterms:modified xsi:type="dcterms:W3CDTF">2013-01-03T13:37:16Z</dcterms:modified>
</cp:coreProperties>
</file>